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1" r:id="rId3"/>
    <p:sldId id="257" r:id="rId4"/>
    <p:sldId id="258" r:id="rId5"/>
    <p:sldId id="259" r:id="rId6"/>
    <p:sldId id="262" r:id="rId7"/>
  </p:sldIdLst>
  <p:sldSz cx="10080625" cy="7561263"/>
  <p:notesSz cx="6858000" cy="9144000"/>
  <p:defaultTextStyle>
    <a:defPPr>
      <a:defRPr lang="fr-FR"/>
    </a:defPPr>
    <a:lvl1pPr algn="l" defTabSz="1006475" rtl="0" fontAlgn="base">
      <a:spcBef>
        <a:spcPct val="0"/>
      </a:spcBef>
      <a:spcAft>
        <a:spcPct val="0"/>
      </a:spcAft>
      <a:defRPr sz="2000" kern="1200">
        <a:solidFill>
          <a:schemeClr val="tx1"/>
        </a:solidFill>
        <a:latin typeface="Arial" pitchFamily="34" charset="0"/>
        <a:ea typeface="ＭＳ Ｐゴシック" pitchFamily="34" charset="-128"/>
        <a:cs typeface="+mn-cs"/>
      </a:defRPr>
    </a:lvl1pPr>
    <a:lvl2pPr marL="503238" indent="-46038" algn="l" defTabSz="1006475" rtl="0" fontAlgn="base">
      <a:spcBef>
        <a:spcPct val="0"/>
      </a:spcBef>
      <a:spcAft>
        <a:spcPct val="0"/>
      </a:spcAft>
      <a:defRPr sz="2000" kern="1200">
        <a:solidFill>
          <a:schemeClr val="tx1"/>
        </a:solidFill>
        <a:latin typeface="Arial" pitchFamily="34" charset="0"/>
        <a:ea typeface="ＭＳ Ｐゴシック" pitchFamily="34" charset="-128"/>
        <a:cs typeface="+mn-cs"/>
      </a:defRPr>
    </a:lvl2pPr>
    <a:lvl3pPr marL="1006475" indent="-92075" algn="l" defTabSz="1006475" rtl="0" fontAlgn="base">
      <a:spcBef>
        <a:spcPct val="0"/>
      </a:spcBef>
      <a:spcAft>
        <a:spcPct val="0"/>
      </a:spcAft>
      <a:defRPr sz="2000" kern="1200">
        <a:solidFill>
          <a:schemeClr val="tx1"/>
        </a:solidFill>
        <a:latin typeface="Arial" pitchFamily="34" charset="0"/>
        <a:ea typeface="ＭＳ Ｐゴシック" pitchFamily="34" charset="-128"/>
        <a:cs typeface="+mn-cs"/>
      </a:defRPr>
    </a:lvl3pPr>
    <a:lvl4pPr marL="1511300" indent="-139700" algn="l" defTabSz="1006475" rtl="0" fontAlgn="base">
      <a:spcBef>
        <a:spcPct val="0"/>
      </a:spcBef>
      <a:spcAft>
        <a:spcPct val="0"/>
      </a:spcAft>
      <a:defRPr sz="2000" kern="1200">
        <a:solidFill>
          <a:schemeClr val="tx1"/>
        </a:solidFill>
        <a:latin typeface="Arial" pitchFamily="34" charset="0"/>
        <a:ea typeface="ＭＳ Ｐゴシック" pitchFamily="34" charset="-128"/>
        <a:cs typeface="+mn-cs"/>
      </a:defRPr>
    </a:lvl4pPr>
    <a:lvl5pPr marL="2014538" indent="-185738" algn="l" defTabSz="1006475" rtl="0" fontAlgn="base">
      <a:spcBef>
        <a:spcPct val="0"/>
      </a:spcBef>
      <a:spcAft>
        <a:spcPct val="0"/>
      </a:spcAft>
      <a:defRPr sz="20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0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0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0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0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8B00"/>
    <a:srgbClr val="B86125"/>
    <a:srgbClr val="C4D600"/>
    <a:srgbClr val="8E9FBC"/>
    <a:srgbClr val="EAAA00"/>
    <a:srgbClr val="AF272F"/>
    <a:srgbClr val="C70008"/>
    <a:srgbClr val="E1009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82" autoAdjust="0"/>
    <p:restoredTop sz="94660"/>
  </p:normalViewPr>
  <p:slideViewPr>
    <p:cSldViewPr>
      <p:cViewPr varScale="1">
        <p:scale>
          <a:sx n="62" d="100"/>
          <a:sy n="62" d="100"/>
        </p:scale>
        <p:origin x="-1404" y="-72"/>
      </p:cViewPr>
      <p:guideLst>
        <p:guide orient="horz" pos="2381"/>
        <p:guide pos="3175"/>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008035"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pitchFamily="34" charset="0"/>
              </a:defRPr>
            </a:lvl1pPr>
          </a:lstStyle>
          <a:p>
            <a:fld id="{03091B9A-89DE-475B-92CC-D50AF442A5AF}" type="datetimeFigureOut">
              <a:rPr lang="fr-FR"/>
              <a:pPr/>
              <a:t>05/07/2016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008035"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pitchFamily="34" charset="0"/>
              </a:defRPr>
            </a:lvl1pPr>
          </a:lstStyle>
          <a:p>
            <a:fld id="{F88E9279-6A12-4F19-AD7B-2D1A1932D072}"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ZoneTexte 3"/>
          <p:cNvSpPr txBox="1"/>
          <p:nvPr/>
        </p:nvSpPr>
        <p:spPr>
          <a:xfrm>
            <a:off x="1363663" y="7288213"/>
            <a:ext cx="4298950" cy="152400"/>
          </a:xfrm>
          <a:prstGeom prst="rect">
            <a:avLst/>
          </a:prstGeom>
          <a:noFill/>
        </p:spPr>
        <p:txBody>
          <a:bodyPr wrap="none" lIns="0" tIns="0" rIns="0" bIns="0" anchor="ctr">
            <a:spAutoFit/>
          </a:bodyPr>
          <a:lstStyle/>
          <a:p>
            <a:pPr algn="r"/>
            <a:r>
              <a:rPr lang="fr-FR" sz="1000">
                <a:solidFill>
                  <a:srgbClr val="ED8B00"/>
                </a:solidFill>
                <a:cs typeface="Arial" pitchFamily="34" charset="0"/>
              </a:rPr>
              <a:t>Prénom Nom du rédacteur à modifier dans le masque de diapositive de titre</a:t>
            </a:r>
          </a:p>
        </p:txBody>
      </p:sp>
      <p:pic>
        <p:nvPicPr>
          <p:cNvPr id="6" name="Picture 1">
            <a:hlinkClick r:id="" action="ppaction://noaction"/>
          </p:cNvPr>
          <p:cNvPicPr>
            <a:picLocks noChangeAspect="1" noChangeArrowheads="1"/>
          </p:cNvPicPr>
          <p:nvPr/>
        </p:nvPicPr>
        <p:blipFill>
          <a:blip r:embed="rId2"/>
          <a:srcRect/>
          <a:stretch>
            <a:fillRect/>
          </a:stretch>
        </p:blipFill>
        <p:spPr bwMode="auto">
          <a:xfrm>
            <a:off x="0" y="0"/>
            <a:ext cx="2638425" cy="1511300"/>
          </a:xfrm>
          <a:prstGeom prst="rect">
            <a:avLst/>
          </a:prstGeom>
          <a:solidFill>
            <a:srgbClr val="FFFFFF"/>
          </a:solidFill>
          <a:ln w="9525">
            <a:noFill/>
            <a:miter lim="800000"/>
            <a:headEnd/>
            <a:tailEnd/>
          </a:ln>
        </p:spPr>
      </p:pic>
      <p:pic>
        <p:nvPicPr>
          <p:cNvPr id="7" name="Image 10" descr="pnc.jpg"/>
          <p:cNvPicPr>
            <a:picLocks noChangeAspect="1"/>
          </p:cNvPicPr>
          <p:nvPr/>
        </p:nvPicPr>
        <p:blipFill>
          <a:blip r:embed="rId3"/>
          <a:srcRect/>
          <a:stretch>
            <a:fillRect/>
          </a:stretch>
        </p:blipFill>
        <p:spPr bwMode="auto">
          <a:xfrm>
            <a:off x="5219700" y="5903913"/>
            <a:ext cx="1079500" cy="1085850"/>
          </a:xfrm>
          <a:prstGeom prst="rect">
            <a:avLst/>
          </a:prstGeom>
          <a:noFill/>
          <a:ln w="9525">
            <a:noFill/>
            <a:miter lim="800000"/>
            <a:headEnd/>
            <a:tailEnd/>
          </a:ln>
        </p:spPr>
      </p:pic>
      <p:sp>
        <p:nvSpPr>
          <p:cNvPr id="2" name="Titre 1"/>
          <p:cNvSpPr>
            <a:spLocks noGrp="1"/>
          </p:cNvSpPr>
          <p:nvPr>
            <p:ph type="title"/>
          </p:nvPr>
        </p:nvSpPr>
        <p:spPr>
          <a:xfrm>
            <a:off x="504000" y="2160000"/>
            <a:ext cx="9072562" cy="1263600"/>
          </a:xfrm>
          <a:noFill/>
          <a:ln w="9525">
            <a:noFill/>
            <a:miter lim="800000"/>
            <a:headEnd/>
            <a:tailEnd/>
          </a:ln>
        </p:spPr>
        <p:txBody>
          <a:bodyPr/>
          <a:lstStyle>
            <a:lvl1pPr algn="ctr" defTabSz="1006475" rtl="0" fontAlgn="base">
              <a:spcBef>
                <a:spcPct val="0"/>
              </a:spcBef>
              <a:spcAft>
                <a:spcPct val="0"/>
              </a:spcAft>
              <a:defRPr lang="fr-FR" sz="4800" b="1" kern="1200" dirty="0" smtClean="0">
                <a:solidFill>
                  <a:srgbClr val="ED8B00"/>
                </a:solidFill>
                <a:latin typeface="Arial" pitchFamily="34" charset="0"/>
                <a:ea typeface="+mj-ea"/>
                <a:cs typeface="Arial" pitchFamily="34" charset="0"/>
              </a:defRPr>
            </a:lvl1pPr>
          </a:lstStyle>
          <a:p>
            <a:r>
              <a:rPr lang="fr-FR" smtClean="0"/>
              <a:t>Cliquez pour modifier le style du titre</a:t>
            </a:r>
            <a:endParaRPr lang="fr-FR" dirty="0"/>
          </a:p>
        </p:txBody>
      </p:sp>
      <p:sp>
        <p:nvSpPr>
          <p:cNvPr id="5" name="Sous-titre 2"/>
          <p:cNvSpPr>
            <a:spLocks noGrp="1"/>
          </p:cNvSpPr>
          <p:nvPr>
            <p:ph type="subTitle" idx="1"/>
          </p:nvPr>
        </p:nvSpPr>
        <p:spPr>
          <a:xfrm>
            <a:off x="504000" y="3780000"/>
            <a:ext cx="9072000" cy="1080000"/>
          </a:xfrm>
          <a:prstGeom prst="rect">
            <a:avLst/>
          </a:prstGeom>
        </p:spPr>
        <p:txBody>
          <a:bodyPr anchor="ctr" anchorCtr="0"/>
          <a:lstStyle>
            <a:lvl1pPr marL="0" indent="0" algn="ctr">
              <a:buNone/>
              <a:defRPr sz="2800" b="0" i="1">
                <a:solidFill>
                  <a:schemeClr val="tx1"/>
                </a:solidFill>
              </a:defRPr>
            </a:lvl1pPr>
            <a:lvl2pPr marL="504017" indent="0" algn="ctr">
              <a:buNone/>
              <a:defRPr>
                <a:solidFill>
                  <a:schemeClr val="tx1">
                    <a:tint val="75000"/>
                  </a:schemeClr>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lang="fr-FR" smtClean="0"/>
              <a:t>Cliquez pour modifier le style des sous-titres du masque</a:t>
            </a:r>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Connecteur droit 10"/>
          <p:cNvSpPr>
            <a:spLocks noChangeShapeType="1"/>
          </p:cNvSpPr>
          <p:nvPr/>
        </p:nvSpPr>
        <p:spPr bwMode="auto">
          <a:xfrm>
            <a:off x="596900" y="0"/>
            <a:ext cx="0" cy="942975"/>
          </a:xfrm>
          <a:prstGeom prst="line">
            <a:avLst/>
          </a:prstGeom>
          <a:noFill/>
          <a:ln w="19050">
            <a:solidFill>
              <a:srgbClr val="ED8B00"/>
            </a:solidFill>
            <a:round/>
            <a:headEnd/>
            <a:tailEnd/>
          </a:ln>
        </p:spPr>
        <p:txBody>
          <a:bodyPr lIns="9000" tIns="9000" rIns="9000" bIns="9000"/>
          <a:lstStyle/>
          <a:p>
            <a:endParaRPr lang="fr-FR"/>
          </a:p>
        </p:txBody>
      </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5" name="Espace réservé du contenu 2"/>
          <p:cNvSpPr>
            <a:spLocks noGrp="1"/>
          </p:cNvSpPr>
          <p:nvPr>
            <p:ph idx="1"/>
          </p:nvPr>
        </p:nvSpPr>
        <p:spPr>
          <a:xfrm>
            <a:off x="720000" y="1440000"/>
            <a:ext cx="9180000" cy="5400000"/>
          </a:xfrm>
          <a:prstGeom prst="rect">
            <a:avLst/>
          </a:prstGeom>
        </p:spPr>
        <p:txBody>
          <a:bodyPr/>
          <a:lstStyle>
            <a:lvl1pPr>
              <a:buClr>
                <a:srgbClr val="ED8B00"/>
              </a:buClr>
              <a:buFont typeface="Arial" pitchFamily="34" charset="0"/>
              <a:buChar char="●"/>
              <a:defRPr lang="fr-FR" sz="2400" b="1" i="0" u="none" strike="noStrike" kern="1200" dirty="0" smtClean="0">
                <a:ln>
                  <a:noFill/>
                </a:ln>
                <a:solidFill>
                  <a:srgbClr val="ED8B00"/>
                </a:solidFill>
                <a:latin typeface="Arial" pitchFamily="18"/>
                <a:ea typeface="Microsoft YaHei" pitchFamily="2"/>
                <a:cs typeface="Mangal" pitchFamily="2"/>
              </a:defRPr>
            </a:lvl1pPr>
            <a:lvl2pPr>
              <a:buClr>
                <a:srgbClr val="ED8B00"/>
              </a:buClr>
              <a:defRPr lang="fr-FR" sz="2200" b="0" i="0" u="none" strike="noStrike" kern="1200" baseline="0" dirty="0" smtClean="0">
                <a:ln>
                  <a:noFill/>
                </a:ln>
                <a:solidFill>
                  <a:srgbClr val="ED8B00"/>
                </a:solidFill>
                <a:latin typeface="Arial" pitchFamily="18"/>
                <a:ea typeface="Microsoft YaHei" pitchFamily="2"/>
                <a:cs typeface="Mangal" pitchFamily="2"/>
              </a:defRPr>
            </a:lvl2pPr>
            <a:lvl3pPr>
              <a:buFont typeface="Arial" pitchFamily="34" charset="0"/>
              <a:buChar char="-"/>
              <a:defRPr lang="fr-FR" sz="2000" b="0" i="0" u="none" strike="noStrike" kern="1200" baseline="0" dirty="0" smtClean="0">
                <a:ln>
                  <a:noFill/>
                </a:ln>
                <a:solidFill>
                  <a:srgbClr val="000000"/>
                </a:solidFill>
                <a:latin typeface="Arial" pitchFamily="18"/>
                <a:ea typeface="Microsoft YaHei" pitchFamily="2"/>
                <a:cs typeface="Mangal" pitchFamily="2"/>
              </a:defRPr>
            </a:lvl3pPr>
            <a:lvl4pPr marL="1763713" indent="-239713">
              <a:buFont typeface="Arial" pitchFamily="34" charset="0"/>
              <a:buChar char="-"/>
              <a:defRPr lang="fr-FR" sz="2000" b="0" i="0" u="none" strike="noStrike" kern="1200" dirty="0" smtClean="0">
                <a:ln>
                  <a:noFill/>
                </a:ln>
                <a:solidFill>
                  <a:srgbClr val="000000"/>
                </a:solidFill>
                <a:latin typeface="Arial" pitchFamily="18"/>
                <a:ea typeface="Microsoft YaHei" pitchFamily="2"/>
                <a:cs typeface="Mangal" pitchFamily="2"/>
              </a:defRPr>
            </a:lvl4pPr>
            <a:lvl5pPr marL="2416175" indent="-360363">
              <a:buFont typeface="Arial" pitchFamily="34" charset="0"/>
              <a:buChar char="-"/>
              <a:defRPr lang="fr-FR" sz="2000" b="0" i="0" u="none" strike="noStrike" kern="1200" baseline="0" dirty="0" smtClean="0">
                <a:ln>
                  <a:noFill/>
                </a:ln>
                <a:solidFill>
                  <a:srgbClr val="000000"/>
                </a:solidFill>
                <a:latin typeface="Arial" pitchFamily="18"/>
                <a:ea typeface="Microsoft YaHei" pitchFamily="2"/>
                <a:cs typeface="Mangal" pitchFamily="2"/>
              </a:defRPr>
            </a:lvl5pPr>
            <a:lvl6pPr>
              <a:buFont typeface="Arial" pitchFamily="34" charset="0"/>
              <a:buChar char="-"/>
              <a:defRPr lang="fr-FR" sz="2000" b="0" i="0" u="none" strike="noStrike" kern="1200" baseline="0" dirty="0" smtClean="0">
                <a:ln>
                  <a:noFill/>
                </a:ln>
                <a:solidFill>
                  <a:srgbClr val="000000"/>
                </a:solidFill>
                <a:latin typeface="Arial" pitchFamily="18"/>
                <a:ea typeface="Microsoft YaHei" pitchFamily="2"/>
                <a:cs typeface="Mangal" pitchFamily="2"/>
              </a:defRPr>
            </a:lvl6pPr>
            <a:lvl7pPr>
              <a:buFont typeface="Arial" pitchFamily="34" charset="0"/>
              <a:buChar char="-"/>
              <a:defRPr lang="fr-FR" sz="2000" b="0" i="0" u="none" strike="noStrike" kern="1200" baseline="0" dirty="0" smtClean="0">
                <a:ln>
                  <a:noFill/>
                </a:ln>
                <a:solidFill>
                  <a:srgbClr val="000000"/>
                </a:solidFill>
                <a:latin typeface="Arial" pitchFamily="18"/>
                <a:ea typeface="Microsoft YaHei" pitchFamily="2"/>
                <a:cs typeface="Mangal" pitchFamily="2"/>
              </a:defRPr>
            </a:lvl7pPr>
            <a:lvl8pPr>
              <a:buFont typeface="Arial" pitchFamily="34" charset="0"/>
              <a:buChar char="-"/>
              <a:defRPr lang="fr-FR" sz="2000" b="0" i="0" u="none" strike="noStrike" kern="1200" baseline="0" dirty="0" smtClean="0">
                <a:ln>
                  <a:noFill/>
                </a:ln>
                <a:solidFill>
                  <a:srgbClr val="000000"/>
                </a:solidFill>
                <a:latin typeface="Arial" pitchFamily="18"/>
                <a:ea typeface="Microsoft YaHei" pitchFamily="2"/>
                <a:cs typeface="Mangal" pitchFamily="2"/>
              </a:defRPr>
            </a:lvl8pPr>
            <a:lvl9pPr>
              <a:buFont typeface="Arial" pitchFamily="34" charset="0"/>
              <a:buChar char="-"/>
              <a:defRPr lang="fr-FR" sz="2000" b="0" i="0" u="none" strike="noStrike" kern="1200" baseline="0" dirty="0">
                <a:ln>
                  <a:noFill/>
                </a:ln>
                <a:solidFill>
                  <a:srgbClr val="000000"/>
                </a:solidFill>
                <a:latin typeface="Arial" pitchFamily="18"/>
                <a:ea typeface="Microsoft YaHei" pitchFamily="2"/>
                <a:cs typeface="Mangal" pitchFamily="2"/>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5737225" y="7180263"/>
            <a:ext cx="4343400" cy="381000"/>
          </a:xfrm>
          <a:prstGeom prst="rect">
            <a:avLst/>
          </a:prstGeom>
          <a:solidFill>
            <a:srgbClr val="ED8B00"/>
          </a:solidFill>
          <a:ln w="9525">
            <a:noFill/>
            <a:miter lim="800000"/>
            <a:headEnd/>
            <a:tailEnd/>
          </a:ln>
        </p:spPr>
        <p:txBody>
          <a:bodyPr lIns="90000" tIns="46800" rIns="90000" bIns="46800"/>
          <a:lstStyle/>
          <a:p>
            <a:pPr>
              <a:buSzPct val="45000"/>
              <a:buFont typeface="Wingdings" pitchFamily="2" charset="2"/>
              <a:buNone/>
              <a:tabLst>
                <a:tab pos="723900" algn="l"/>
                <a:tab pos="1447800" algn="l"/>
                <a:tab pos="2171700" algn="l"/>
                <a:tab pos="2895600" algn="l"/>
                <a:tab pos="3619500" algn="l"/>
                <a:tab pos="4343400" algn="l"/>
              </a:tabLst>
            </a:pPr>
            <a:r>
              <a:rPr lang="fr-FR">
                <a:solidFill>
                  <a:srgbClr val="000000"/>
                </a:solidFill>
              </a:rPr>
              <a:t> </a:t>
            </a:r>
          </a:p>
        </p:txBody>
      </p:sp>
      <p:sp>
        <p:nvSpPr>
          <p:cNvPr id="1027" name="Oval 5"/>
          <p:cNvSpPr>
            <a:spLocks noChangeArrowheads="1"/>
          </p:cNvSpPr>
          <p:nvPr/>
        </p:nvSpPr>
        <p:spPr bwMode="auto">
          <a:xfrm>
            <a:off x="8748713" y="7026275"/>
            <a:ext cx="280987" cy="280988"/>
          </a:xfrm>
          <a:prstGeom prst="ellipse">
            <a:avLst/>
          </a:prstGeom>
          <a:solidFill>
            <a:srgbClr val="8E9FBC"/>
          </a:solidFill>
          <a:ln w="9525">
            <a:noFill/>
            <a:round/>
            <a:headEnd/>
            <a:tailEnd/>
          </a:ln>
        </p:spPr>
        <p:txBody>
          <a:bodyPr wrap="none" anchor="ctr"/>
          <a:lstStyle/>
          <a:p>
            <a:endParaRPr lang="fr-FR"/>
          </a:p>
        </p:txBody>
      </p:sp>
      <p:sp>
        <p:nvSpPr>
          <p:cNvPr id="1028" name="Oval 6"/>
          <p:cNvSpPr>
            <a:spLocks noChangeArrowheads="1"/>
          </p:cNvSpPr>
          <p:nvPr/>
        </p:nvSpPr>
        <p:spPr bwMode="auto">
          <a:xfrm>
            <a:off x="9197975" y="7026275"/>
            <a:ext cx="280988" cy="280988"/>
          </a:xfrm>
          <a:prstGeom prst="ellipse">
            <a:avLst/>
          </a:prstGeom>
          <a:solidFill>
            <a:srgbClr val="C4D600"/>
          </a:solidFill>
          <a:ln w="9525">
            <a:noFill/>
            <a:round/>
            <a:headEnd/>
            <a:tailEnd/>
          </a:ln>
        </p:spPr>
        <p:txBody>
          <a:bodyPr wrap="none" anchor="ctr"/>
          <a:lstStyle/>
          <a:p>
            <a:endParaRPr lang="fr-FR"/>
          </a:p>
        </p:txBody>
      </p:sp>
      <p:sp>
        <p:nvSpPr>
          <p:cNvPr id="1029" name="Oval 7"/>
          <p:cNvSpPr>
            <a:spLocks noChangeArrowheads="1"/>
          </p:cNvSpPr>
          <p:nvPr/>
        </p:nvSpPr>
        <p:spPr bwMode="auto">
          <a:xfrm>
            <a:off x="9647238" y="7026275"/>
            <a:ext cx="280987" cy="280988"/>
          </a:xfrm>
          <a:prstGeom prst="ellipse">
            <a:avLst/>
          </a:prstGeom>
          <a:solidFill>
            <a:srgbClr val="B86125"/>
          </a:solidFill>
          <a:ln w="9525">
            <a:noFill/>
            <a:round/>
            <a:headEnd/>
            <a:tailEnd/>
          </a:ln>
        </p:spPr>
        <p:txBody>
          <a:bodyPr wrap="none" anchor="ctr"/>
          <a:lstStyle/>
          <a:p>
            <a:endParaRPr lang="fr-FR"/>
          </a:p>
        </p:txBody>
      </p:sp>
      <p:sp>
        <p:nvSpPr>
          <p:cNvPr id="1030" name="Espace réservé du titre 1"/>
          <p:cNvSpPr>
            <a:spLocks noGrp="1"/>
          </p:cNvSpPr>
          <p:nvPr>
            <p:ph type="title"/>
          </p:nvPr>
        </p:nvSpPr>
        <p:spPr bwMode="auto">
          <a:xfrm>
            <a:off x="792163" y="71438"/>
            <a:ext cx="9072562" cy="900112"/>
          </a:xfrm>
          <a:prstGeom prst="rect">
            <a:avLst/>
          </a:prstGeom>
          <a:noFill/>
          <a:ln w="9525">
            <a:noFill/>
            <a:miter lim="800000"/>
            <a:headEnd/>
            <a:tailEnd/>
          </a:ln>
        </p:spPr>
        <p:txBody>
          <a:bodyPr vert="horz" wrap="square" lIns="100803" tIns="50402" rIns="100803" bIns="50402" numCol="1" anchor="b" anchorCtr="0" compatLnSpc="1">
            <a:prstTxWarp prst="textNoShape">
              <a:avLst/>
            </a:prstTxWarp>
          </a:bodyPr>
          <a:lstStyle/>
          <a:p>
            <a:pPr lvl="0"/>
            <a:r>
              <a:rPr lang="fr-FR" smtClean="0"/>
              <a:t>Cliquez pour modifier le style du titre</a:t>
            </a:r>
          </a:p>
        </p:txBody>
      </p:sp>
      <p:sp>
        <p:nvSpPr>
          <p:cNvPr id="23" name="ZoneTexte 22"/>
          <p:cNvSpPr txBox="1"/>
          <p:nvPr/>
        </p:nvSpPr>
        <p:spPr>
          <a:xfrm>
            <a:off x="5832475" y="7272338"/>
            <a:ext cx="2897188" cy="241300"/>
          </a:xfrm>
          <a:prstGeom prst="rect">
            <a:avLst/>
          </a:prstGeom>
        </p:spPr>
        <p:txBody>
          <a:bodyPr lIns="0" tIns="0" rIns="0" bIns="0"/>
          <a:lstStyle/>
          <a:p>
            <a:r>
              <a:rPr lang="fr-FR" sz="1000">
                <a:solidFill>
                  <a:schemeClr val="bg1"/>
                </a:solidFill>
                <a:cs typeface="Arial" pitchFamily="34" charset="0"/>
              </a:rPr>
              <a:t>Parc national des Cévennes</a:t>
            </a:r>
          </a:p>
        </p:txBody>
      </p:sp>
      <p:sp>
        <p:nvSpPr>
          <p:cNvPr id="24" name="ZoneTexte 23"/>
          <p:cNvSpPr txBox="1"/>
          <p:nvPr/>
        </p:nvSpPr>
        <p:spPr>
          <a:xfrm>
            <a:off x="9690100" y="7073900"/>
            <a:ext cx="192088" cy="184150"/>
          </a:xfrm>
          <a:prstGeom prst="rect">
            <a:avLst/>
          </a:prstGeom>
          <a:noFill/>
        </p:spPr>
        <p:txBody>
          <a:bodyPr wrap="none" lIns="0" tIns="0" rIns="0" bIns="0">
            <a:spAutoFit/>
          </a:bodyPr>
          <a:lstStyle/>
          <a:p>
            <a:pPr algn="ctr"/>
            <a:fld id="{857E0650-467E-4A18-A766-7B221637B802}" type="slidenum">
              <a:rPr lang="fr-FR" sz="1200">
                <a:solidFill>
                  <a:srgbClr val="FFFFFF"/>
                </a:solidFill>
                <a:cs typeface="Arial" pitchFamily="34" charset="0"/>
              </a:rPr>
              <a:pPr algn="ctr"/>
              <a:t>‹N°›</a:t>
            </a:fld>
            <a:endParaRPr lang="fr-FR" sz="1200">
              <a:solidFill>
                <a:srgbClr val="FFFFFF"/>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Lst>
  <p:txStyles>
    <p:titleStyle>
      <a:lvl1pPr algn="l" defTabSz="1006475" rtl="0" eaLnBrk="1" fontAlgn="base" hangingPunct="1">
        <a:spcBef>
          <a:spcPct val="0"/>
        </a:spcBef>
        <a:spcAft>
          <a:spcPct val="0"/>
        </a:spcAft>
        <a:defRPr sz="3200" b="1" kern="1200">
          <a:solidFill>
            <a:srgbClr val="ED8B00"/>
          </a:solidFill>
          <a:latin typeface="Arial" pitchFamily="34" charset="0"/>
          <a:ea typeface="ＭＳ Ｐゴシック" charset="0"/>
          <a:cs typeface="Arial" pitchFamily="34" charset="0"/>
        </a:defRPr>
      </a:lvl1pPr>
      <a:lvl2pPr algn="l" defTabSz="1006475" rtl="0" eaLnBrk="1" fontAlgn="base" hangingPunct="1">
        <a:spcBef>
          <a:spcPct val="0"/>
        </a:spcBef>
        <a:spcAft>
          <a:spcPct val="0"/>
        </a:spcAft>
        <a:defRPr sz="3200" b="1">
          <a:solidFill>
            <a:srgbClr val="ED8B00"/>
          </a:solidFill>
          <a:latin typeface="Arial" pitchFamily="34" charset="0"/>
          <a:ea typeface="ＭＳ Ｐゴシック" charset="0"/>
          <a:cs typeface="Arial" pitchFamily="34" charset="0"/>
        </a:defRPr>
      </a:lvl2pPr>
      <a:lvl3pPr algn="l" defTabSz="1006475" rtl="0" eaLnBrk="1" fontAlgn="base" hangingPunct="1">
        <a:spcBef>
          <a:spcPct val="0"/>
        </a:spcBef>
        <a:spcAft>
          <a:spcPct val="0"/>
        </a:spcAft>
        <a:defRPr sz="3200" b="1">
          <a:solidFill>
            <a:srgbClr val="ED8B00"/>
          </a:solidFill>
          <a:latin typeface="Arial" pitchFamily="34" charset="0"/>
          <a:ea typeface="ＭＳ Ｐゴシック" charset="0"/>
          <a:cs typeface="Arial" pitchFamily="34" charset="0"/>
        </a:defRPr>
      </a:lvl3pPr>
      <a:lvl4pPr algn="l" defTabSz="1006475" rtl="0" eaLnBrk="1" fontAlgn="base" hangingPunct="1">
        <a:spcBef>
          <a:spcPct val="0"/>
        </a:spcBef>
        <a:spcAft>
          <a:spcPct val="0"/>
        </a:spcAft>
        <a:defRPr sz="3200" b="1">
          <a:solidFill>
            <a:srgbClr val="ED8B00"/>
          </a:solidFill>
          <a:latin typeface="Arial" pitchFamily="34" charset="0"/>
          <a:ea typeface="ＭＳ Ｐゴシック" charset="0"/>
          <a:cs typeface="Arial" pitchFamily="34" charset="0"/>
        </a:defRPr>
      </a:lvl4pPr>
      <a:lvl5pPr algn="l" defTabSz="1006475" rtl="0" eaLnBrk="1" fontAlgn="base" hangingPunct="1">
        <a:spcBef>
          <a:spcPct val="0"/>
        </a:spcBef>
        <a:spcAft>
          <a:spcPct val="0"/>
        </a:spcAft>
        <a:defRPr sz="3200" b="1">
          <a:solidFill>
            <a:srgbClr val="ED8B00"/>
          </a:solidFill>
          <a:latin typeface="Arial" pitchFamily="34" charset="0"/>
          <a:ea typeface="ＭＳ Ｐゴシック" charset="0"/>
          <a:cs typeface="Arial" pitchFamily="34" charset="0"/>
        </a:defRPr>
      </a:lvl5pPr>
      <a:lvl6pPr marL="457200" algn="l" defTabSz="1006475" rtl="0" eaLnBrk="1" fontAlgn="base" hangingPunct="1">
        <a:spcBef>
          <a:spcPct val="0"/>
        </a:spcBef>
        <a:spcAft>
          <a:spcPct val="0"/>
        </a:spcAft>
        <a:defRPr sz="3200" b="1">
          <a:solidFill>
            <a:srgbClr val="8A1B61"/>
          </a:solidFill>
          <a:latin typeface="Arial" pitchFamily="34" charset="0"/>
          <a:cs typeface="Arial" pitchFamily="34" charset="0"/>
        </a:defRPr>
      </a:lvl6pPr>
      <a:lvl7pPr marL="914400" algn="l" defTabSz="1006475" rtl="0" eaLnBrk="1" fontAlgn="base" hangingPunct="1">
        <a:spcBef>
          <a:spcPct val="0"/>
        </a:spcBef>
        <a:spcAft>
          <a:spcPct val="0"/>
        </a:spcAft>
        <a:defRPr sz="3200" b="1">
          <a:solidFill>
            <a:srgbClr val="8A1B61"/>
          </a:solidFill>
          <a:latin typeface="Arial" pitchFamily="34" charset="0"/>
          <a:cs typeface="Arial" pitchFamily="34" charset="0"/>
        </a:defRPr>
      </a:lvl7pPr>
      <a:lvl8pPr marL="1371600" algn="l" defTabSz="1006475" rtl="0" eaLnBrk="1" fontAlgn="base" hangingPunct="1">
        <a:spcBef>
          <a:spcPct val="0"/>
        </a:spcBef>
        <a:spcAft>
          <a:spcPct val="0"/>
        </a:spcAft>
        <a:defRPr sz="3200" b="1">
          <a:solidFill>
            <a:srgbClr val="8A1B61"/>
          </a:solidFill>
          <a:latin typeface="Arial" pitchFamily="34" charset="0"/>
          <a:cs typeface="Arial" pitchFamily="34" charset="0"/>
        </a:defRPr>
      </a:lvl8pPr>
      <a:lvl9pPr marL="1828800" algn="l" defTabSz="1006475" rtl="0" eaLnBrk="1" fontAlgn="base" hangingPunct="1">
        <a:spcBef>
          <a:spcPct val="0"/>
        </a:spcBef>
        <a:spcAft>
          <a:spcPct val="0"/>
        </a:spcAft>
        <a:defRPr sz="3200" b="1">
          <a:solidFill>
            <a:srgbClr val="8A1B61"/>
          </a:solidFill>
          <a:latin typeface="Arial" pitchFamily="34" charset="0"/>
          <a:cs typeface="Arial" pitchFamily="34" charset="0"/>
        </a:defRPr>
      </a:lvl9pPr>
    </p:titleStyle>
    <p:bodyStyle>
      <a:lvl1pPr marL="377825" indent="-377825" algn="l" defTabSz="1006475" rtl="0" eaLnBrk="1" fontAlgn="base" hangingPunct="1">
        <a:spcBef>
          <a:spcPct val="20000"/>
        </a:spcBef>
        <a:spcAft>
          <a:spcPct val="0"/>
        </a:spcAft>
        <a:buFont typeface="Arial" pitchFamily="34" charset="0"/>
        <a:buChar char="•"/>
        <a:defRPr sz="2400" b="1" kern="1200">
          <a:solidFill>
            <a:srgbClr val="8A1B61"/>
          </a:solidFill>
          <a:latin typeface="Arial" pitchFamily="34" charset="0"/>
          <a:ea typeface="ＭＳ Ｐゴシック" charset="0"/>
          <a:cs typeface="Arial" pitchFamily="34" charset="0"/>
        </a:defRPr>
      </a:lvl1pPr>
      <a:lvl2pPr marL="817563" indent="-314325" algn="l" defTabSz="1006475" rtl="0" eaLnBrk="1" fontAlgn="base" hangingPunct="1">
        <a:spcBef>
          <a:spcPct val="20000"/>
        </a:spcBef>
        <a:spcAft>
          <a:spcPct val="0"/>
        </a:spcAft>
        <a:buFont typeface="Arial" pitchFamily="34" charset="0"/>
        <a:buChar char="&gt;"/>
        <a:defRPr sz="2200" kern="1200">
          <a:solidFill>
            <a:srgbClr val="716135"/>
          </a:solidFill>
          <a:latin typeface="Arial" pitchFamily="34" charset="0"/>
          <a:ea typeface="Arial" charset="0"/>
          <a:cs typeface="Arial" pitchFamily="34" charset="0"/>
        </a:defRPr>
      </a:lvl2pPr>
      <a:lvl3pPr marL="1258888" indent="-250825" algn="l" defTabSz="1006475"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Arial" charset="0"/>
          <a:cs typeface="Arial" pitchFamily="34" charset="0"/>
        </a:defRPr>
      </a:lvl3pPr>
      <a:lvl4pPr marL="1763713" indent="-250825" algn="l" defTabSz="1006475"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Arial" charset="0"/>
          <a:cs typeface="Arial" pitchFamily="34" charset="0"/>
        </a:defRPr>
      </a:lvl4pPr>
      <a:lvl5pPr marL="2471738" indent="-457200" algn="l" defTabSz="1006475"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Arial" charset="0"/>
          <a:cs typeface="Arial" pitchFamily="34" charset="0"/>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718" y="2780499"/>
            <a:ext cx="9072562" cy="1263650"/>
          </a:xfrm>
        </p:spPr>
        <p:txBody>
          <a:bodyPr/>
          <a:lstStyle/>
          <a:p>
            <a:pPr>
              <a:defRPr/>
            </a:pPr>
            <a:r>
              <a:rPr smtClean="0"/>
              <a:t/>
            </a:r>
            <a:br>
              <a:rPr smtClean="0"/>
            </a:br>
            <a:r>
              <a:rPr/>
              <a:t/>
            </a:r>
            <a:br>
              <a:rPr/>
            </a:br>
            <a:r>
              <a:rPr smtClean="0"/>
              <a:t/>
            </a:r>
            <a:br>
              <a:rPr smtClean="0"/>
            </a:br>
            <a:r>
              <a:rPr smtClean="0"/>
              <a:t>Procédure </a:t>
            </a:r>
            <a:r>
              <a:rPr smtClean="0"/>
              <a:t>pour devenir une commune sans culture d'OGM</a:t>
            </a:r>
            <a:endParaRPr/>
          </a:p>
        </p:txBody>
      </p:sp>
      <p:sp>
        <p:nvSpPr>
          <p:cNvPr id="6146" name="Sous-titre 2"/>
          <p:cNvSpPr>
            <a:spLocks noGrp="1"/>
          </p:cNvSpPr>
          <p:nvPr>
            <p:ph type="subTitle" idx="1"/>
          </p:nvPr>
        </p:nvSpPr>
        <p:spPr bwMode="auto">
          <a:xfrm>
            <a:off x="503238" y="3779838"/>
            <a:ext cx="9072562" cy="1079500"/>
          </a:xfrm>
          <a:noFill/>
          <a:ln>
            <a:miter lim="800000"/>
            <a:headEnd/>
            <a:tailEnd/>
          </a:ln>
        </p:spPr>
        <p:txBody>
          <a:bodyPr vert="horz" wrap="square" lIns="91440" tIns="45720" rIns="91440" bIns="45720" numCol="1" compatLnSpc="1">
            <a:prstTxWarp prst="textNoShape">
              <a:avLst/>
            </a:prstTxWarp>
          </a:bodyPr>
          <a:lstStyle/>
          <a:p>
            <a:endParaRPr lang="fr-FR"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OGM, de  quoi parle-t-on ?</a:t>
            </a:r>
            <a:endParaRPr lang="fr-FR" dirty="0"/>
          </a:p>
        </p:txBody>
      </p:sp>
      <p:sp>
        <p:nvSpPr>
          <p:cNvPr id="3" name="Espace réservé du contenu 2"/>
          <p:cNvSpPr>
            <a:spLocks noGrp="1"/>
          </p:cNvSpPr>
          <p:nvPr>
            <p:ph idx="1"/>
          </p:nvPr>
        </p:nvSpPr>
        <p:spPr/>
        <p:txBody>
          <a:bodyPr/>
          <a:lstStyle/>
          <a:p>
            <a:r>
              <a:rPr lang="fr-FR" dirty="0" smtClean="0"/>
              <a:t>Directive UE 2001/18 : </a:t>
            </a:r>
          </a:p>
          <a:p>
            <a:pPr>
              <a:buNone/>
            </a:pPr>
            <a:r>
              <a:rPr/>
              <a:t>	</a:t>
            </a:r>
            <a:r>
              <a:rPr lang="fr-FR" sz="2000" i="1" dirty="0" smtClean="0"/>
              <a:t>« Un O</a:t>
            </a:r>
            <a:r>
              <a:rPr sz="2000" i="1" smtClean="0"/>
              <a:t>rganisme génétiquement modifié est un organisme, à l'exception des êtres humains, dont le matériel génétique a été modifié d'une manière qui ne s'effectue pas naturellement par multiplication et/ou par recombinaison naturelle".  </a:t>
            </a:r>
          </a:p>
          <a:p>
            <a:pPr>
              <a:buNone/>
            </a:pPr>
            <a:endParaRPr smtClean="0"/>
          </a:p>
          <a:p>
            <a:r>
              <a:rPr smtClean="0"/>
              <a:t>Une plante dont le génome a été manipulé par transgénèse</a:t>
            </a:r>
          </a:p>
          <a:p>
            <a:endParaRPr/>
          </a:p>
          <a:p>
            <a:r>
              <a:rPr smtClean="0"/>
              <a:t>Le transgène est </a:t>
            </a:r>
          </a:p>
          <a:p>
            <a:pPr lvl="1"/>
            <a:r>
              <a:rPr sz="2000" b="1" smtClean="0"/>
              <a:t>composé d'un promoteur </a:t>
            </a:r>
            <a:r>
              <a:rPr sz="1500" b="1" smtClean="0"/>
              <a:t>(un morceau d'ADN d'un virus </a:t>
            </a:r>
            <a:r>
              <a:rPr lang="fr-FR" sz="1500" b="1" dirty="0" smtClean="0"/>
              <a:t>…) </a:t>
            </a:r>
          </a:p>
          <a:p>
            <a:pPr lvl="1"/>
            <a:r>
              <a:rPr sz="2000" b="1" smtClean="0"/>
              <a:t>et </a:t>
            </a:r>
            <a:r>
              <a:rPr sz="2000" b="1"/>
              <a:t>d’un gène d’intérêt </a:t>
            </a:r>
            <a:r>
              <a:rPr lang="fr-FR" sz="1500" b="1" dirty="0" smtClean="0"/>
              <a:t>(producteur d’insecticides , tolérant à un herbicide…) </a:t>
            </a:r>
          </a:p>
          <a:p>
            <a:pPr lvl="1"/>
            <a:r>
              <a:rPr sz="2000" b="1" smtClean="0"/>
              <a:t>transféré </a:t>
            </a:r>
            <a:r>
              <a:rPr sz="2000" b="1"/>
              <a:t>à une plante cultivée en s’affranchissant de toute reproduction sexuée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éléments en faveur de l’interdiction </a:t>
            </a:r>
            <a:endParaRPr lang="fr-FR" dirty="0"/>
          </a:p>
        </p:txBody>
      </p:sp>
      <p:sp>
        <p:nvSpPr>
          <p:cNvPr id="3" name="Espace réservé du contenu 2"/>
          <p:cNvSpPr>
            <a:spLocks noGrp="1"/>
          </p:cNvSpPr>
          <p:nvPr>
            <p:ph idx="1"/>
          </p:nvPr>
        </p:nvSpPr>
        <p:spPr>
          <a:xfrm>
            <a:off x="720000" y="1208863"/>
            <a:ext cx="9180000" cy="5631137"/>
          </a:xfrm>
        </p:spPr>
        <p:txBody>
          <a:bodyPr/>
          <a:lstStyle/>
          <a:p>
            <a:pPr>
              <a:buNone/>
            </a:pPr>
            <a:endParaRPr/>
          </a:p>
          <a:p>
            <a:pPr lvl="0"/>
            <a:r>
              <a:rPr smtClean="0"/>
              <a:t>L’innocuité </a:t>
            </a:r>
            <a:r>
              <a:rPr/>
              <a:t>des </a:t>
            </a:r>
            <a:r>
              <a:rPr smtClean="0"/>
              <a:t>OGM </a:t>
            </a:r>
            <a:r>
              <a:rPr/>
              <a:t>sur la santé humaine et l’environnement n’a pas encore été </a:t>
            </a:r>
            <a:r>
              <a:rPr smtClean="0"/>
              <a:t>établie </a:t>
            </a:r>
            <a:r>
              <a:rPr/>
              <a:t> </a:t>
            </a:r>
            <a:endParaRPr smtClean="0"/>
          </a:p>
          <a:p>
            <a:pPr lvl="0">
              <a:buNone/>
            </a:pPr>
            <a:endParaRPr/>
          </a:p>
          <a:p>
            <a:pPr lvl="0"/>
            <a:r>
              <a:rPr smtClean="0"/>
              <a:t>Les cultures en plein champ de plantes transgéniques font courir des risques </a:t>
            </a:r>
            <a:r>
              <a:rPr/>
              <a:t>aux équilibres </a:t>
            </a:r>
            <a:r>
              <a:rPr smtClean="0"/>
              <a:t>naturels</a:t>
            </a:r>
          </a:p>
          <a:p>
            <a:pPr lvl="0">
              <a:buNone/>
            </a:pPr>
            <a:endParaRPr/>
          </a:p>
          <a:p>
            <a:pPr lvl="0"/>
            <a:r>
              <a:rPr smtClean="0"/>
              <a:t>Le </a:t>
            </a:r>
            <a:r>
              <a:rPr/>
              <a:t>principe de précaution , reconnu par le traité de Masstricht (article 130-R-2) et par la loi dite " Barnier " du 2 février </a:t>
            </a:r>
            <a:r>
              <a:rPr smtClean="0"/>
              <a:t>1995</a:t>
            </a:r>
            <a:r>
              <a:rPr/>
              <a:t> </a:t>
            </a:r>
            <a:r>
              <a:rPr smtClean="0"/>
              <a:t>incite à la prudence</a:t>
            </a:r>
          </a:p>
          <a:p>
            <a:pPr lvl="0">
              <a:buNone/>
            </a:pPr>
            <a:endParaRPr/>
          </a:p>
          <a:p>
            <a:pPr lvl="0"/>
            <a:r>
              <a:rPr/>
              <a:t>La richesse du patrimoine du territoire du Parc national des </a:t>
            </a:r>
            <a:r>
              <a:rPr smtClean="0"/>
              <a:t>Cévennes </a:t>
            </a:r>
            <a:r>
              <a:rPr/>
              <a:t>doit être </a:t>
            </a:r>
            <a:r>
              <a:rPr smtClean="0"/>
              <a:t>protégée</a:t>
            </a:r>
            <a:r>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Cadre réglementaire </a:t>
            </a:r>
            <a:endParaRPr lang="fr-FR" dirty="0"/>
          </a:p>
        </p:txBody>
      </p:sp>
      <p:sp>
        <p:nvSpPr>
          <p:cNvPr id="3" name="Espace réservé du contenu 2"/>
          <p:cNvSpPr>
            <a:spLocks noGrp="1"/>
          </p:cNvSpPr>
          <p:nvPr>
            <p:ph idx="1"/>
          </p:nvPr>
        </p:nvSpPr>
        <p:spPr>
          <a:xfrm>
            <a:off x="720000" y="1280301"/>
            <a:ext cx="9180000" cy="5559699"/>
          </a:xfrm>
        </p:spPr>
        <p:txBody>
          <a:bodyPr/>
          <a:lstStyle/>
          <a:p>
            <a:r>
              <a:rPr smtClean="0"/>
              <a:t>Compétence </a:t>
            </a:r>
            <a:r>
              <a:rPr/>
              <a:t>de l’autorité </a:t>
            </a:r>
            <a:r>
              <a:rPr smtClean="0"/>
              <a:t>étatique avec possibilité </a:t>
            </a:r>
            <a:r>
              <a:rPr/>
              <a:t>d’exclure </a:t>
            </a:r>
            <a:r>
              <a:rPr smtClean="0"/>
              <a:t>la </a:t>
            </a:r>
            <a:r>
              <a:rPr/>
              <a:t>culture </a:t>
            </a:r>
            <a:r>
              <a:rPr smtClean="0"/>
              <a:t>d’OGM de territoires dans </a:t>
            </a:r>
            <a:r>
              <a:rPr/>
              <a:t>la loi du 25 juin 2008   </a:t>
            </a:r>
            <a:endParaRPr smtClean="0"/>
          </a:p>
          <a:p>
            <a:pPr>
              <a:buNone/>
            </a:pPr>
            <a:endParaRPr sz="1200"/>
          </a:p>
          <a:p>
            <a:pPr lvl="0"/>
            <a:r>
              <a:rPr u="sng" smtClean="0"/>
              <a:t>Article </a:t>
            </a:r>
            <a:r>
              <a:rPr u="sng"/>
              <a:t>L. 335-1 du Code de l’environnement</a:t>
            </a:r>
            <a:r>
              <a:rPr/>
              <a:t>, </a:t>
            </a:r>
            <a:r>
              <a:rPr sz="2000" i="1"/>
              <a:t>« les parcs nationaux et les parcs naturels régionaux peuvent, avec l’accord unanime des exploitants agricoles concernés, exclure la culture d’organismes génétiquement modifiés sur tout ou partie de leur territoire, sous réserve que cette possibilité soit prévue par leur charte. </a:t>
            </a:r>
            <a:r>
              <a:rPr sz="2000" i="1" smtClean="0"/>
              <a:t>»</a:t>
            </a:r>
          </a:p>
          <a:p>
            <a:pPr lvl="0">
              <a:buNone/>
            </a:pPr>
            <a:endParaRPr sz="1200" i="1" smtClean="0"/>
          </a:p>
          <a:p>
            <a:pPr lvl="0"/>
            <a:r>
              <a:rPr u="sng" smtClean="0"/>
              <a:t>Mesure 5.5.2 de la Charte du PNC : </a:t>
            </a:r>
            <a:r>
              <a:rPr smtClean="0"/>
              <a:t>attachement à un Parc national sans OGM</a:t>
            </a:r>
          </a:p>
          <a:p>
            <a:pPr lvl="0"/>
            <a:endParaRPr sz="1200"/>
          </a:p>
          <a:p>
            <a:r>
              <a:rPr smtClean="0"/>
              <a:t>Délibération du Conseil d'Administration du </a:t>
            </a:r>
            <a:r>
              <a:rPr/>
              <a:t>PNC </a:t>
            </a:r>
            <a:r>
              <a:rPr smtClean="0"/>
              <a:t>qui réaffirme son engagement à faire du PNC un territoire sans culture d'OGM </a:t>
            </a:r>
            <a:endParaRP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proposée par le CA du PNC</a:t>
            </a:r>
            <a:endParaRPr lang="fr-FR" dirty="0"/>
          </a:p>
        </p:txBody>
      </p:sp>
      <p:sp>
        <p:nvSpPr>
          <p:cNvPr id="3" name="Espace réservé du contenu 2"/>
          <p:cNvSpPr>
            <a:spLocks noGrp="1"/>
          </p:cNvSpPr>
          <p:nvPr>
            <p:ph idx="1"/>
          </p:nvPr>
        </p:nvSpPr>
        <p:spPr/>
        <p:txBody>
          <a:bodyPr/>
          <a:lstStyle/>
          <a:p>
            <a:pPr marL="457200" lvl="0" indent="-457200">
              <a:buFont typeface="+mj-lt"/>
              <a:buAutoNum type="arabicPeriod"/>
            </a:pPr>
            <a:r>
              <a:rPr lang="fr-FR" dirty="0" smtClean="0"/>
              <a:t>Volonté de s’appuyer sur les communes adhérentes</a:t>
            </a:r>
            <a:endParaRPr smtClean="0"/>
          </a:p>
          <a:p>
            <a:pPr marL="457200" lvl="0" indent="-457200">
              <a:buFont typeface="+mj-lt"/>
              <a:buAutoNum type="arabicPeriod"/>
            </a:pPr>
            <a:endParaRPr sz="1300" smtClean="0"/>
          </a:p>
          <a:p>
            <a:pPr marL="457200" lvl="0" indent="-457200">
              <a:buFont typeface="+mj-lt"/>
              <a:buAutoNum type="arabicPeriod"/>
            </a:pPr>
            <a:r>
              <a:rPr smtClean="0"/>
              <a:t>Lancement de la démarche par les conseils municipaux</a:t>
            </a:r>
          </a:p>
          <a:p>
            <a:pPr>
              <a:buFont typeface="+mj-lt"/>
              <a:buAutoNum type="arabicPeriod"/>
            </a:pPr>
            <a:endParaRPr sz="1200" smtClean="0"/>
          </a:p>
          <a:p>
            <a:pPr marL="457200" indent="-457200">
              <a:buFont typeface="+mj-lt"/>
              <a:buAutoNum type="arabicPeriod"/>
            </a:pPr>
            <a:r>
              <a:rPr smtClean="0"/>
              <a:t>Consultation des agriculteurs exploitant des parcelles sur la commune </a:t>
            </a:r>
            <a:r>
              <a:rPr sz="1900" smtClean="0"/>
              <a:t>(courrier remis en main propre contre signature ou envoi avec accusé-réception)</a:t>
            </a:r>
          </a:p>
          <a:p>
            <a:pPr>
              <a:buFont typeface="+mj-lt"/>
              <a:buAutoNum type="arabicPeriod"/>
            </a:pPr>
            <a:endParaRPr sz="1200" smtClean="0"/>
          </a:p>
          <a:p>
            <a:pPr marL="457200" lvl="0" indent="-457200">
              <a:buFont typeface="+mj-lt"/>
              <a:buAutoNum type="arabicPeriod"/>
            </a:pPr>
            <a:r>
              <a:rPr smtClean="0"/>
              <a:t>Délibération de la commune en fonction des résultats de la consultation et transmission au Parc national des Cévennes avant le 31 décembre 2016</a:t>
            </a:r>
          </a:p>
          <a:p>
            <a:pPr marL="457200" lvl="0" indent="-457200">
              <a:buFont typeface="+mj-lt"/>
              <a:buAutoNum type="arabicPeriod"/>
            </a:pPr>
            <a:endParaRPr smtClean="0"/>
          </a:p>
          <a:p>
            <a:pPr marL="457200" lvl="0" indent="-457200">
              <a:buFont typeface="+mj-lt"/>
              <a:buAutoNum type="arabicPeriod"/>
            </a:pPr>
            <a:r>
              <a:rPr smtClean="0"/>
              <a:t>Délibération du Conseil d’administration du Parc national des Cévennes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20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a:t>
            </a:r>
            <a:r>
              <a:rPr smtClean="0"/>
              <a:t>our en savoir plus, infogm.org</a:t>
            </a: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NC - diapora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PNC - diaporama</Template>
  <TotalTime>258</TotalTime>
  <Words>134</Words>
  <Application>Microsoft Macintosh PowerPoint</Application>
  <PresentationFormat>Personnalisé</PresentationFormat>
  <Paragraphs>39</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PNC - diaporama</vt:lpstr>
      <vt:lpstr>   Procédure pour devenir une commune sans culture d'OGM</vt:lpstr>
      <vt:lpstr>OGM, de  quoi parle-t-on ?</vt:lpstr>
      <vt:lpstr>Quelques éléments en faveur de l’interdiction </vt:lpstr>
      <vt:lpstr>Cadre réglementaire </vt:lpstr>
      <vt:lpstr>Méthode proposée par le CA du PNC</vt:lpstr>
      <vt:lpstr>Diapositive 6</vt:lpstr>
    </vt:vector>
  </TitlesOfParts>
  <Company>Microsoft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Procédure pour devenir une commune sans culture d'OGM</dc:title>
  <dc:creator>Thouvenin</dc:creator>
  <cp:lastModifiedBy>Thouvenin</cp:lastModifiedBy>
  <cp:revision>27</cp:revision>
  <dcterms:created xsi:type="dcterms:W3CDTF">2016-07-04T08:34:35Z</dcterms:created>
  <dcterms:modified xsi:type="dcterms:W3CDTF">2016-07-05T08:47:13Z</dcterms:modified>
</cp:coreProperties>
</file>