
<file path=[Content_Types].xml><?xml version="1.0" encoding="utf-8"?>
<Types xmlns="http://schemas.openxmlformats.org/package/2006/content-types"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2"/>
    <p:sldId id="257" r:id="rId3"/>
  </p:sldIdLst>
  <p:sldSz cx="10080625" cy="7561263"/>
  <p:notesSz cx="6858000" cy="9144000"/>
  <p:defaultTextStyle>
    <a:defPPr>
      <a:defRPr lang="fr-FR"/>
    </a:defPPr>
    <a:lvl1pPr algn="l" defTabSz="1006475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1pPr>
    <a:lvl2pPr marL="503238" indent="-46038" algn="l" defTabSz="1006475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2pPr>
    <a:lvl3pPr marL="1006475" indent="-92075" algn="l" defTabSz="1006475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3pPr>
    <a:lvl4pPr marL="1511300" indent="-139700" algn="l" defTabSz="1006475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4pPr>
    <a:lvl5pPr marL="2014538" indent="-185738" algn="l" defTabSz="1006475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8B00"/>
    <a:srgbClr val="B86125"/>
    <a:srgbClr val="C4D600"/>
    <a:srgbClr val="8E9FBC"/>
    <a:srgbClr val="EAAA00"/>
    <a:srgbClr val="AF272F"/>
    <a:srgbClr val="C70008"/>
    <a:srgbClr val="E10098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80" d="100"/>
          <a:sy n="80" d="100"/>
        </p:scale>
        <p:origin x="-1644" y="-474"/>
      </p:cViewPr>
      <p:guideLst>
        <p:guide orient="horz" pos="2381"/>
        <p:guide pos="3175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1008035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  <a:cs typeface="Arial" pitchFamily="34" charset="0"/>
              </a:defRPr>
            </a:lvl1pPr>
          </a:lstStyle>
          <a:p>
            <a:fld id="{DA4585AB-93D2-40DA-AC4A-7972ABAEF5BA}" type="datetimeFigureOut">
              <a:rPr lang="fr-FR"/>
              <a:pPr/>
              <a:t>06/12/2017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1008035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  <a:cs typeface="Arial" pitchFamily="34" charset="0"/>
              </a:defRPr>
            </a:lvl1pPr>
          </a:lstStyle>
          <a:p>
            <a:fld id="{720AAA8E-65D6-48EC-B085-3555DFBFAFC2}" type="slidenum">
              <a:rPr lang="fr-FR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 smtClean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1363663" y="7288213"/>
            <a:ext cx="4298950" cy="152400"/>
          </a:xfrm>
          <a:prstGeom prst="rect">
            <a:avLst/>
          </a:prstGeom>
          <a:noFill/>
        </p:spPr>
        <p:txBody>
          <a:bodyPr wrap="none" lIns="0" tIns="0" rIns="0" bIns="0" anchor="ctr">
            <a:spAutoFit/>
          </a:bodyPr>
          <a:lstStyle/>
          <a:p>
            <a:pPr algn="r"/>
            <a:r>
              <a:rPr lang="fr-FR" sz="1000">
                <a:solidFill>
                  <a:srgbClr val="ED8B00"/>
                </a:solidFill>
                <a:cs typeface="Arial" pitchFamily="34" charset="0"/>
              </a:rPr>
              <a:t>Prénom Nom du rédacteur à modifier dans le masque de diapositive de titre</a:t>
            </a:r>
          </a:p>
        </p:txBody>
      </p:sp>
      <p:pic>
        <p:nvPicPr>
          <p:cNvPr id="6" name="Picture 1">
            <a:hlinkClick r:id="" action="ppaction://noaction"/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2638425" cy="15113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  <p:pic>
        <p:nvPicPr>
          <p:cNvPr id="7" name="Image 10" descr="pnc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19700" y="5903913"/>
            <a:ext cx="1079500" cy="108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4000" y="2160000"/>
            <a:ext cx="9072562" cy="1263600"/>
          </a:xfr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algn="ctr" defTabSz="1006475" rtl="0" fontAlgn="base">
              <a:spcBef>
                <a:spcPct val="0"/>
              </a:spcBef>
              <a:spcAft>
                <a:spcPct val="0"/>
              </a:spcAft>
              <a:defRPr lang="fr-FR" sz="4800" b="1" kern="1200" dirty="0" smtClean="0">
                <a:solidFill>
                  <a:srgbClr val="ED8B00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fr-FR" smtClean="0"/>
              <a:t>Cliquez pour modifier le style du titre</a:t>
            </a:r>
            <a:endParaRPr lang="fr-FR" dirty="0"/>
          </a:p>
        </p:txBody>
      </p:sp>
      <p:sp>
        <p:nvSpPr>
          <p:cNvPr id="5" name="Sous-titre 2"/>
          <p:cNvSpPr>
            <a:spLocks noGrp="1"/>
          </p:cNvSpPr>
          <p:nvPr>
            <p:ph type="subTitle" idx="1"/>
          </p:nvPr>
        </p:nvSpPr>
        <p:spPr>
          <a:xfrm>
            <a:off x="504000" y="3780000"/>
            <a:ext cx="9072000" cy="1080000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buNone/>
              <a:defRPr sz="2800" b="0" i="1">
                <a:solidFill>
                  <a:schemeClr val="tx1"/>
                </a:solidFill>
              </a:defRPr>
            </a:lvl1pPr>
            <a:lvl2pPr marL="5040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080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120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160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200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241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281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321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necteur droit 10"/>
          <p:cNvSpPr>
            <a:spLocks noChangeShapeType="1"/>
          </p:cNvSpPr>
          <p:nvPr/>
        </p:nvSpPr>
        <p:spPr bwMode="auto">
          <a:xfrm>
            <a:off x="596900" y="0"/>
            <a:ext cx="0" cy="942975"/>
          </a:xfrm>
          <a:prstGeom prst="line">
            <a:avLst/>
          </a:prstGeom>
          <a:noFill/>
          <a:ln w="19050">
            <a:solidFill>
              <a:srgbClr val="ED8B00"/>
            </a:solidFill>
            <a:round/>
            <a:headEnd/>
            <a:tailEnd/>
          </a:ln>
        </p:spPr>
        <p:txBody>
          <a:bodyPr lIns="9000" tIns="9000" rIns="9000" bIns="9000"/>
          <a:lstStyle/>
          <a:p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 dirty="0"/>
          </a:p>
        </p:txBody>
      </p:sp>
      <p:sp>
        <p:nvSpPr>
          <p:cNvPr id="5" name="Espace réservé du contenu 2"/>
          <p:cNvSpPr>
            <a:spLocks noGrp="1"/>
          </p:cNvSpPr>
          <p:nvPr>
            <p:ph idx="1"/>
          </p:nvPr>
        </p:nvSpPr>
        <p:spPr>
          <a:xfrm>
            <a:off x="720000" y="1440000"/>
            <a:ext cx="9180000" cy="5400000"/>
          </a:xfrm>
          <a:prstGeom prst="rect">
            <a:avLst/>
          </a:prstGeom>
        </p:spPr>
        <p:txBody>
          <a:bodyPr/>
          <a:lstStyle>
            <a:lvl1pPr>
              <a:buClr>
                <a:srgbClr val="ED8B00"/>
              </a:buClr>
              <a:buFont typeface="Arial" pitchFamily="34" charset="0"/>
              <a:buChar char="●"/>
              <a:defRPr lang="fr-FR" sz="2400" b="1" i="0" u="none" strike="noStrike" kern="1200" dirty="0" smtClean="0">
                <a:ln>
                  <a:noFill/>
                </a:ln>
                <a:solidFill>
                  <a:srgbClr val="ED8B00"/>
                </a:solidFill>
                <a:latin typeface="Arial" pitchFamily="18"/>
                <a:ea typeface="Microsoft YaHei" pitchFamily="2"/>
                <a:cs typeface="Mangal" pitchFamily="2"/>
              </a:defRPr>
            </a:lvl1pPr>
            <a:lvl2pPr>
              <a:buClr>
                <a:srgbClr val="ED8B00"/>
              </a:buClr>
              <a:defRPr lang="fr-FR" sz="2200" b="0" i="0" u="none" strike="noStrike" kern="1200" baseline="0" dirty="0" smtClean="0">
                <a:ln>
                  <a:noFill/>
                </a:ln>
                <a:solidFill>
                  <a:srgbClr val="ED8B00"/>
                </a:solidFill>
                <a:latin typeface="Arial" pitchFamily="18"/>
                <a:ea typeface="Microsoft YaHei" pitchFamily="2"/>
                <a:cs typeface="Mangal" pitchFamily="2"/>
              </a:defRPr>
            </a:lvl2pPr>
            <a:lvl3pPr>
              <a:buFont typeface="Arial" pitchFamily="34" charset="0"/>
              <a:buChar char="-"/>
              <a:defRPr lang="fr-FR" sz="2000" b="0" i="0" u="none" strike="noStrike" kern="1200" baseline="0" dirty="0" smtClean="0">
                <a:ln>
                  <a:noFill/>
                </a:ln>
                <a:solidFill>
                  <a:srgbClr val="000000"/>
                </a:solidFill>
                <a:latin typeface="Arial" pitchFamily="18"/>
                <a:ea typeface="Microsoft YaHei" pitchFamily="2"/>
                <a:cs typeface="Mangal" pitchFamily="2"/>
              </a:defRPr>
            </a:lvl3pPr>
            <a:lvl4pPr marL="1763713" indent="-239713">
              <a:buFont typeface="Arial" pitchFamily="34" charset="0"/>
              <a:buChar char="-"/>
              <a:defRPr lang="fr-FR" sz="2000" b="0" i="0" u="none" strike="noStrike" kern="1200" dirty="0" smtClean="0">
                <a:ln>
                  <a:noFill/>
                </a:ln>
                <a:solidFill>
                  <a:srgbClr val="000000"/>
                </a:solidFill>
                <a:latin typeface="Arial" pitchFamily="18"/>
                <a:ea typeface="Microsoft YaHei" pitchFamily="2"/>
                <a:cs typeface="Mangal" pitchFamily="2"/>
              </a:defRPr>
            </a:lvl4pPr>
            <a:lvl5pPr marL="2416175" indent="-360363">
              <a:buFont typeface="Arial" pitchFamily="34" charset="0"/>
              <a:buChar char="-"/>
              <a:defRPr lang="fr-FR" sz="2000" b="0" i="0" u="none" strike="noStrike" kern="1200" baseline="0" dirty="0" smtClean="0">
                <a:ln>
                  <a:noFill/>
                </a:ln>
                <a:solidFill>
                  <a:srgbClr val="000000"/>
                </a:solidFill>
                <a:latin typeface="Arial" pitchFamily="18"/>
                <a:ea typeface="Microsoft YaHei" pitchFamily="2"/>
                <a:cs typeface="Mangal" pitchFamily="2"/>
              </a:defRPr>
            </a:lvl5pPr>
            <a:lvl6pPr>
              <a:buFont typeface="Arial" pitchFamily="34" charset="0"/>
              <a:buChar char="-"/>
              <a:defRPr lang="fr-FR" sz="2000" b="0" i="0" u="none" strike="noStrike" kern="1200" baseline="0" dirty="0" smtClean="0">
                <a:ln>
                  <a:noFill/>
                </a:ln>
                <a:solidFill>
                  <a:srgbClr val="000000"/>
                </a:solidFill>
                <a:latin typeface="Arial" pitchFamily="18"/>
                <a:ea typeface="Microsoft YaHei" pitchFamily="2"/>
                <a:cs typeface="Mangal" pitchFamily="2"/>
              </a:defRPr>
            </a:lvl6pPr>
            <a:lvl7pPr>
              <a:buFont typeface="Arial" pitchFamily="34" charset="0"/>
              <a:buChar char="-"/>
              <a:defRPr lang="fr-FR" sz="2000" b="0" i="0" u="none" strike="noStrike" kern="1200" baseline="0" dirty="0" smtClean="0">
                <a:ln>
                  <a:noFill/>
                </a:ln>
                <a:solidFill>
                  <a:srgbClr val="000000"/>
                </a:solidFill>
                <a:latin typeface="Arial" pitchFamily="18"/>
                <a:ea typeface="Microsoft YaHei" pitchFamily="2"/>
                <a:cs typeface="Mangal" pitchFamily="2"/>
              </a:defRPr>
            </a:lvl7pPr>
            <a:lvl8pPr>
              <a:buFont typeface="Arial" pitchFamily="34" charset="0"/>
              <a:buChar char="-"/>
              <a:defRPr lang="fr-FR" sz="2000" b="0" i="0" u="none" strike="noStrike" kern="1200" baseline="0" dirty="0" smtClean="0">
                <a:ln>
                  <a:noFill/>
                </a:ln>
                <a:solidFill>
                  <a:srgbClr val="000000"/>
                </a:solidFill>
                <a:latin typeface="Arial" pitchFamily="18"/>
                <a:ea typeface="Microsoft YaHei" pitchFamily="2"/>
                <a:cs typeface="Mangal" pitchFamily="2"/>
              </a:defRPr>
            </a:lvl8pPr>
            <a:lvl9pPr>
              <a:buFont typeface="Arial" pitchFamily="34" charset="0"/>
              <a:buChar char="-"/>
              <a:defRPr lang="fr-FR" sz="2000" b="0" i="0" u="none" strike="noStrike" kern="1200" baseline="0" dirty="0">
                <a:ln>
                  <a:noFill/>
                </a:ln>
                <a:solidFill>
                  <a:srgbClr val="000000"/>
                </a:solidFill>
                <a:latin typeface="Arial" pitchFamily="18"/>
                <a:ea typeface="Microsoft YaHei" pitchFamily="2"/>
                <a:cs typeface="Mangal" pitchFamily="2"/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4"/>
          <p:cNvSpPr>
            <a:spLocks noChangeArrowheads="1"/>
          </p:cNvSpPr>
          <p:nvPr/>
        </p:nvSpPr>
        <p:spPr bwMode="auto">
          <a:xfrm>
            <a:off x="5737225" y="7180263"/>
            <a:ext cx="4343400" cy="381000"/>
          </a:xfrm>
          <a:prstGeom prst="rect">
            <a:avLst/>
          </a:prstGeom>
          <a:solidFill>
            <a:srgbClr val="ED8B00"/>
          </a:solidFill>
          <a:ln w="9525">
            <a:noFill/>
            <a:miter lim="800000"/>
            <a:headEnd/>
            <a:tailEnd/>
          </a:ln>
        </p:spPr>
        <p:txBody>
          <a:bodyPr lIns="90000" tIns="46800" rIns="90000" bIns="46800"/>
          <a:lstStyle/>
          <a:p>
            <a:pPr>
              <a:buSzPct val="45000"/>
              <a:buFont typeface="Wingdings" pitchFamily="2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r>
              <a:rPr lang="fr-FR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1027" name="Oval 5"/>
          <p:cNvSpPr>
            <a:spLocks noChangeArrowheads="1"/>
          </p:cNvSpPr>
          <p:nvPr/>
        </p:nvSpPr>
        <p:spPr bwMode="auto">
          <a:xfrm>
            <a:off x="8748713" y="7026275"/>
            <a:ext cx="280987" cy="280988"/>
          </a:xfrm>
          <a:prstGeom prst="ellipse">
            <a:avLst/>
          </a:prstGeom>
          <a:solidFill>
            <a:srgbClr val="8E9FBC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1028" name="Oval 6"/>
          <p:cNvSpPr>
            <a:spLocks noChangeArrowheads="1"/>
          </p:cNvSpPr>
          <p:nvPr/>
        </p:nvSpPr>
        <p:spPr bwMode="auto">
          <a:xfrm>
            <a:off x="9197975" y="7026275"/>
            <a:ext cx="280988" cy="280988"/>
          </a:xfrm>
          <a:prstGeom prst="ellipse">
            <a:avLst/>
          </a:prstGeom>
          <a:solidFill>
            <a:srgbClr val="C4D6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1029" name="Oval 7"/>
          <p:cNvSpPr>
            <a:spLocks noChangeArrowheads="1"/>
          </p:cNvSpPr>
          <p:nvPr/>
        </p:nvSpPr>
        <p:spPr bwMode="auto">
          <a:xfrm>
            <a:off x="9647238" y="7026275"/>
            <a:ext cx="280987" cy="280988"/>
          </a:xfrm>
          <a:prstGeom prst="ellipse">
            <a:avLst/>
          </a:prstGeom>
          <a:solidFill>
            <a:srgbClr val="B86125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1030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792163" y="71438"/>
            <a:ext cx="9072562" cy="900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0803" tIns="50402" rIns="100803" bIns="50402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23" name="ZoneTexte 22"/>
          <p:cNvSpPr txBox="1"/>
          <p:nvPr/>
        </p:nvSpPr>
        <p:spPr>
          <a:xfrm>
            <a:off x="5832475" y="7272338"/>
            <a:ext cx="2897188" cy="24130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fr-FR" sz="1000">
                <a:solidFill>
                  <a:schemeClr val="bg1"/>
                </a:solidFill>
                <a:cs typeface="Arial" pitchFamily="34" charset="0"/>
              </a:rPr>
              <a:t>Parc national des Cévennes</a:t>
            </a:r>
          </a:p>
        </p:txBody>
      </p:sp>
      <p:sp>
        <p:nvSpPr>
          <p:cNvPr id="24" name="ZoneTexte 23"/>
          <p:cNvSpPr txBox="1"/>
          <p:nvPr/>
        </p:nvSpPr>
        <p:spPr>
          <a:xfrm>
            <a:off x="9690100" y="7073900"/>
            <a:ext cx="192088" cy="184150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algn="ctr"/>
            <a:fld id="{4B20F543-F1E4-4590-98B8-DB2C295211BE}" type="slidenum">
              <a:rPr lang="fr-FR" sz="1200">
                <a:solidFill>
                  <a:srgbClr val="FFFFFF"/>
                </a:solidFill>
                <a:cs typeface="Arial" pitchFamily="34" charset="0"/>
              </a:rPr>
              <a:pPr algn="ctr"/>
              <a:t>‹N°›</a:t>
            </a:fld>
            <a:endParaRPr lang="fr-FR" sz="1200">
              <a:solidFill>
                <a:srgbClr val="FFFFFF"/>
              </a:solidFill>
              <a:cs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5" r:id="rId2"/>
  </p:sldLayoutIdLst>
  <p:txStyles>
    <p:titleStyle>
      <a:lvl1pPr algn="l" defTabSz="1006475" rtl="0" eaLnBrk="1" fontAlgn="base" hangingPunct="1">
        <a:spcBef>
          <a:spcPct val="0"/>
        </a:spcBef>
        <a:spcAft>
          <a:spcPct val="0"/>
        </a:spcAft>
        <a:defRPr sz="3200" b="1" kern="1200">
          <a:solidFill>
            <a:srgbClr val="ED8B00"/>
          </a:solidFill>
          <a:latin typeface="Arial" pitchFamily="34" charset="0"/>
          <a:ea typeface="ＭＳ Ｐゴシック" charset="0"/>
          <a:cs typeface="Arial" pitchFamily="34" charset="0"/>
        </a:defRPr>
      </a:lvl1pPr>
      <a:lvl2pPr algn="l" defTabSz="1006475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ED8B00"/>
          </a:solidFill>
          <a:latin typeface="Arial" pitchFamily="34" charset="0"/>
          <a:ea typeface="ＭＳ Ｐゴシック" charset="0"/>
          <a:cs typeface="Arial" pitchFamily="34" charset="0"/>
        </a:defRPr>
      </a:lvl2pPr>
      <a:lvl3pPr algn="l" defTabSz="1006475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ED8B00"/>
          </a:solidFill>
          <a:latin typeface="Arial" pitchFamily="34" charset="0"/>
          <a:ea typeface="ＭＳ Ｐゴシック" charset="0"/>
          <a:cs typeface="Arial" pitchFamily="34" charset="0"/>
        </a:defRPr>
      </a:lvl3pPr>
      <a:lvl4pPr algn="l" defTabSz="1006475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ED8B00"/>
          </a:solidFill>
          <a:latin typeface="Arial" pitchFamily="34" charset="0"/>
          <a:ea typeface="ＭＳ Ｐゴシック" charset="0"/>
          <a:cs typeface="Arial" pitchFamily="34" charset="0"/>
        </a:defRPr>
      </a:lvl4pPr>
      <a:lvl5pPr algn="l" defTabSz="1006475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ED8B00"/>
          </a:solidFill>
          <a:latin typeface="Arial" pitchFamily="34" charset="0"/>
          <a:ea typeface="ＭＳ Ｐゴシック" charset="0"/>
          <a:cs typeface="Arial" pitchFamily="34" charset="0"/>
        </a:defRPr>
      </a:lvl5pPr>
      <a:lvl6pPr marL="457200" algn="l" defTabSz="1006475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8A1B61"/>
          </a:solidFill>
          <a:latin typeface="Arial" pitchFamily="34" charset="0"/>
          <a:cs typeface="Arial" pitchFamily="34" charset="0"/>
        </a:defRPr>
      </a:lvl6pPr>
      <a:lvl7pPr marL="914400" algn="l" defTabSz="1006475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8A1B61"/>
          </a:solidFill>
          <a:latin typeface="Arial" pitchFamily="34" charset="0"/>
          <a:cs typeface="Arial" pitchFamily="34" charset="0"/>
        </a:defRPr>
      </a:lvl7pPr>
      <a:lvl8pPr marL="1371600" algn="l" defTabSz="1006475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8A1B61"/>
          </a:solidFill>
          <a:latin typeface="Arial" pitchFamily="34" charset="0"/>
          <a:cs typeface="Arial" pitchFamily="34" charset="0"/>
        </a:defRPr>
      </a:lvl8pPr>
      <a:lvl9pPr marL="1828800" algn="l" defTabSz="1006475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8A1B61"/>
          </a:solidFill>
          <a:latin typeface="Arial" pitchFamily="34" charset="0"/>
          <a:cs typeface="Arial" pitchFamily="34" charset="0"/>
        </a:defRPr>
      </a:lvl9pPr>
    </p:titleStyle>
    <p:bodyStyle>
      <a:lvl1pPr marL="377825" indent="-377825" algn="l" defTabSz="1006475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b="1" kern="1200">
          <a:solidFill>
            <a:srgbClr val="8A1B61"/>
          </a:solidFill>
          <a:latin typeface="Arial" pitchFamily="34" charset="0"/>
          <a:ea typeface="ＭＳ Ｐゴシック" charset="0"/>
          <a:cs typeface="Arial" pitchFamily="34" charset="0"/>
        </a:defRPr>
      </a:lvl1pPr>
      <a:lvl2pPr marL="817563" indent="-314325" algn="l" defTabSz="1006475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&gt;"/>
        <a:defRPr sz="2200" kern="1200">
          <a:solidFill>
            <a:srgbClr val="716135"/>
          </a:solidFill>
          <a:latin typeface="Arial" pitchFamily="34" charset="0"/>
          <a:ea typeface="Arial" charset="0"/>
          <a:cs typeface="Arial" pitchFamily="34" charset="0"/>
        </a:defRPr>
      </a:lvl2pPr>
      <a:lvl3pPr marL="1258888" indent="-250825" algn="l" defTabSz="1006475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Arial" charset="0"/>
          <a:cs typeface="Arial" pitchFamily="34" charset="0"/>
        </a:defRPr>
      </a:lvl3pPr>
      <a:lvl4pPr marL="1763713" indent="-250825" algn="l" defTabSz="1006475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Arial" charset="0"/>
          <a:cs typeface="Arial" pitchFamily="34" charset="0"/>
        </a:defRPr>
      </a:lvl4pPr>
      <a:lvl5pPr marL="2471738" indent="-457200" algn="l" defTabSz="1006475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-"/>
        <a:defRPr sz="2000" kern="1200">
          <a:solidFill>
            <a:schemeClr val="tx1"/>
          </a:solidFill>
          <a:latin typeface="Arial" pitchFamily="34" charset="0"/>
          <a:ea typeface="Arial" charset="0"/>
          <a:cs typeface="Arial" pitchFamily="34" charset="0"/>
        </a:defRPr>
      </a:lvl5pPr>
      <a:lvl6pPr marL="2772095" indent="-252009" algn="l" defTabSz="1008035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76112" indent="-252009" algn="l" defTabSz="1008035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80130" indent="-252009" algn="l" defTabSz="1008035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84147" indent="-252009" algn="l" defTabSz="1008035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4017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8035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12052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16069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20086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24104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28121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32138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3238" y="2160588"/>
            <a:ext cx="9072562" cy="1263650"/>
          </a:xfrm>
        </p:spPr>
        <p:txBody>
          <a:bodyPr/>
          <a:lstStyle/>
          <a:p>
            <a:pPr>
              <a:defRPr/>
            </a:pPr>
            <a:r>
              <a:rPr lang="fr-FR" dirty="0" smtClean="0"/>
              <a:t>Considérer nos paysages</a:t>
            </a:r>
            <a:endParaRPr dirty="0"/>
          </a:p>
        </p:txBody>
      </p:sp>
      <p:sp>
        <p:nvSpPr>
          <p:cNvPr id="6146" name="Sous-titre 2"/>
          <p:cNvSpPr>
            <a:spLocks noGrp="1"/>
          </p:cNvSpPr>
          <p:nvPr>
            <p:ph type="subTitle" idx="1"/>
          </p:nvPr>
        </p:nvSpPr>
        <p:spPr bwMode="auto">
          <a:xfrm>
            <a:off x="503238" y="3779837"/>
            <a:ext cx="9072562" cy="180099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r>
              <a:rPr lang="fr-FR" dirty="0" smtClean="0">
                <a:ea typeface="ＭＳ Ｐゴシック" pitchFamily="34" charset="-128"/>
              </a:rPr>
              <a:t>De l’atlas des paysages à la signalétique</a:t>
            </a:r>
          </a:p>
          <a:p>
            <a:endParaRPr lang="fr-FR" dirty="0" smtClean="0">
              <a:ea typeface="ＭＳ Ｐゴシック" pitchFamily="34" charset="-128"/>
            </a:endParaRPr>
          </a:p>
          <a:p>
            <a:r>
              <a:rPr lang="fr-FR" dirty="0" smtClean="0">
                <a:ea typeface="ＭＳ Ｐゴシック" pitchFamily="34" charset="-128"/>
              </a:rPr>
              <a:t>Vendredi 4 novembre 2016 / Florac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19832" y="0"/>
            <a:ext cx="9072562" cy="900112"/>
          </a:xfrm>
        </p:spPr>
        <p:txBody>
          <a:bodyPr/>
          <a:lstStyle/>
          <a:p>
            <a:r>
              <a:rPr lang="fr-FR" dirty="0" smtClean="0"/>
              <a:t>Programme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31800" y="972319"/>
            <a:ext cx="9433048" cy="5976664"/>
          </a:xfrm>
        </p:spPr>
        <p:txBody>
          <a:bodyPr/>
          <a:lstStyle/>
          <a:p>
            <a:pPr lvl="0"/>
            <a:r>
              <a:rPr lang="fr-FR" sz="1800" dirty="0" smtClean="0"/>
              <a:t>13h45</a:t>
            </a:r>
            <a:r>
              <a:rPr lang="fr-FR" sz="1800" dirty="0"/>
              <a:t> : </a:t>
            </a:r>
            <a:r>
              <a:rPr lang="fr-FR" sz="1800" i="1" dirty="0" smtClean="0"/>
              <a:t>Introduction : qu’entend-on par  « paysage » ? </a:t>
            </a:r>
            <a:r>
              <a:rPr lang="fr-FR" sz="1800" i="1" dirty="0"/>
              <a:t>Eric </a:t>
            </a:r>
            <a:r>
              <a:rPr lang="fr-FR" sz="1800" i="1" dirty="0" err="1"/>
              <a:t>Dessolier</a:t>
            </a:r>
            <a:r>
              <a:rPr lang="fr-FR" sz="1800" i="1" dirty="0"/>
              <a:t> </a:t>
            </a:r>
            <a:endParaRPr lang="fr-FR" sz="1800" dirty="0"/>
          </a:p>
          <a:p>
            <a:pPr lvl="0">
              <a:buNone/>
            </a:pPr>
            <a:r>
              <a:rPr lang="fr-FR" sz="1800" i="1" dirty="0"/>
              <a:t> </a:t>
            </a:r>
          </a:p>
          <a:p>
            <a:r>
              <a:rPr lang="fr-FR" sz="1800" dirty="0" smtClean="0"/>
              <a:t>14h00</a:t>
            </a:r>
            <a:r>
              <a:rPr lang="fr-FR" sz="1800" dirty="0"/>
              <a:t> : </a:t>
            </a:r>
            <a:r>
              <a:rPr lang="fr-FR" sz="1800" i="1" dirty="0" smtClean="0"/>
              <a:t>L’atlas des paysages : Eric </a:t>
            </a:r>
            <a:r>
              <a:rPr lang="fr-FR" sz="1800" i="1" dirty="0" err="1" smtClean="0"/>
              <a:t>Dessolier</a:t>
            </a:r>
            <a:r>
              <a:rPr lang="fr-FR" sz="1800" i="1" dirty="0" smtClean="0"/>
              <a:t> (PNC)</a:t>
            </a:r>
            <a:endParaRPr lang="fr-FR" sz="1800" dirty="0"/>
          </a:p>
          <a:p>
            <a:pPr lvl="0">
              <a:buNone/>
            </a:pPr>
            <a:r>
              <a:rPr lang="fr-FR" sz="1800" dirty="0"/>
              <a:t>	</a:t>
            </a:r>
            <a:endParaRPr lang="fr-FR" sz="1800" i="1" dirty="0"/>
          </a:p>
          <a:p>
            <a:r>
              <a:rPr lang="fr-FR" sz="1800" dirty="0" smtClean="0"/>
              <a:t>14h30 : Les paysages nocturnes : Xavier </a:t>
            </a:r>
            <a:r>
              <a:rPr lang="fr-FR" sz="1800" dirty="0" err="1" smtClean="0"/>
              <a:t>Wojtaszak</a:t>
            </a:r>
            <a:r>
              <a:rPr lang="fr-FR" sz="1800" dirty="0" smtClean="0"/>
              <a:t> (PNC)</a:t>
            </a:r>
          </a:p>
          <a:p>
            <a:pPr>
              <a:buNone/>
            </a:pPr>
            <a:endParaRPr lang="fr-FR" sz="1800" dirty="0"/>
          </a:p>
          <a:p>
            <a:r>
              <a:rPr lang="fr-FR" sz="1800" dirty="0" smtClean="0"/>
              <a:t>15h00</a:t>
            </a:r>
            <a:r>
              <a:rPr lang="fr-FR" sz="1800" dirty="0"/>
              <a:t> : </a:t>
            </a:r>
            <a:r>
              <a:rPr lang="fr-FR" sz="1800" i="1" dirty="0" smtClean="0"/>
              <a:t>Signalétique et paysage, cadre règlementaire : Sophie </a:t>
            </a:r>
            <a:r>
              <a:rPr lang="fr-FR" sz="1800" i="1" dirty="0" err="1" smtClean="0"/>
              <a:t>Soboleff</a:t>
            </a:r>
            <a:r>
              <a:rPr lang="fr-FR" sz="1800" i="1" dirty="0" smtClean="0"/>
              <a:t> (DDT 48)</a:t>
            </a:r>
          </a:p>
          <a:p>
            <a:pPr>
              <a:buNone/>
            </a:pPr>
            <a:endParaRPr lang="fr-FR" sz="1800" i="1" dirty="0"/>
          </a:p>
          <a:p>
            <a:r>
              <a:rPr lang="fr-FR" sz="1800" dirty="0" smtClean="0"/>
              <a:t>15h30</a:t>
            </a:r>
            <a:r>
              <a:rPr lang="fr-FR" sz="1800" dirty="0"/>
              <a:t> : </a:t>
            </a:r>
            <a:r>
              <a:rPr lang="fr-FR" sz="1800" i="1" dirty="0" smtClean="0"/>
              <a:t>Le RLP, un des outils disponible : Sophie </a:t>
            </a:r>
            <a:r>
              <a:rPr lang="fr-FR" sz="1800" i="1" dirty="0" err="1" smtClean="0"/>
              <a:t>Soboleff</a:t>
            </a:r>
            <a:r>
              <a:rPr lang="fr-FR" sz="1800" i="1" dirty="0" smtClean="0"/>
              <a:t> (DDT 48)</a:t>
            </a:r>
            <a:endParaRPr lang="fr-FR" sz="1800" dirty="0"/>
          </a:p>
          <a:p>
            <a:pPr lvl="0">
              <a:buNone/>
            </a:pPr>
            <a:r>
              <a:rPr lang="fr-FR" sz="1800" dirty="0"/>
              <a:t>	</a:t>
            </a:r>
            <a:endParaRPr lang="fr-FR" sz="1800" i="1" dirty="0"/>
          </a:p>
          <a:p>
            <a:r>
              <a:rPr lang="fr-FR" sz="1800" dirty="0" smtClean="0"/>
              <a:t>15h45</a:t>
            </a:r>
            <a:r>
              <a:rPr lang="fr-FR" sz="1800" dirty="0"/>
              <a:t> : </a:t>
            </a:r>
            <a:r>
              <a:rPr lang="fr-FR" sz="1800" dirty="0" smtClean="0"/>
              <a:t>Hors agglomération : les SIL du Gard et de la Lozère,</a:t>
            </a:r>
          </a:p>
          <a:p>
            <a:pPr>
              <a:buNone/>
            </a:pPr>
            <a:r>
              <a:rPr lang="fr-FR" sz="1800" i="1" dirty="0" smtClean="0"/>
              <a:t>		Paul </a:t>
            </a:r>
            <a:r>
              <a:rPr lang="fr-FR" sz="1800" i="1" dirty="0" err="1" smtClean="0"/>
              <a:t>Peytavin</a:t>
            </a:r>
            <a:r>
              <a:rPr lang="fr-FR" sz="1800" i="1" dirty="0" smtClean="0"/>
              <a:t>, CD 48</a:t>
            </a:r>
          </a:p>
          <a:p>
            <a:pPr>
              <a:buNone/>
            </a:pPr>
            <a:r>
              <a:rPr lang="fr-FR" sz="1800" i="1" dirty="0"/>
              <a:t>	</a:t>
            </a:r>
            <a:r>
              <a:rPr lang="fr-FR" sz="1800" i="1" dirty="0" smtClean="0"/>
              <a:t>	</a:t>
            </a:r>
            <a:r>
              <a:rPr lang="fr-FR" sz="1800" i="1" dirty="0" err="1" smtClean="0"/>
              <a:t>Lauriane</a:t>
            </a:r>
            <a:r>
              <a:rPr lang="fr-FR" sz="1800" i="1" dirty="0" smtClean="0"/>
              <a:t> Barbe, CD 30</a:t>
            </a:r>
            <a:endParaRPr lang="fr-FR" sz="1800" i="1" dirty="0"/>
          </a:p>
          <a:p>
            <a:pPr lvl="0"/>
            <a:r>
              <a:rPr lang="fr-FR" sz="1800" i="1" dirty="0" smtClean="0"/>
              <a:t>16h15 : En agglomération, la SIL du PNC, </a:t>
            </a:r>
            <a:r>
              <a:rPr lang="fr-FR" sz="1800" i="1" dirty="0"/>
              <a:t>Nathalie Thomas PNC</a:t>
            </a:r>
            <a:endParaRPr lang="fr-FR" sz="1800" i="1" dirty="0" smtClean="0"/>
          </a:p>
          <a:p>
            <a:pPr lvl="0">
              <a:buNone/>
            </a:pPr>
            <a:r>
              <a:rPr lang="fr-FR" sz="1800" i="1" dirty="0"/>
              <a:t>	</a:t>
            </a:r>
            <a:r>
              <a:rPr lang="fr-FR" sz="1800" i="1" dirty="0" smtClean="0"/>
              <a:t>	</a:t>
            </a:r>
            <a:endParaRPr lang="fr-FR" sz="1800" i="1" dirty="0"/>
          </a:p>
          <a:p>
            <a:r>
              <a:rPr lang="fr-FR" sz="1800" i="1" dirty="0" smtClean="0"/>
              <a:t>16h30 : Retour d’expérience dans les gorges du Tarn : </a:t>
            </a:r>
          </a:p>
          <a:p>
            <a:pPr>
              <a:buNone/>
            </a:pPr>
            <a:r>
              <a:rPr lang="fr-FR" sz="1800" i="1" dirty="0" smtClean="0"/>
              <a:t>		Agnès </a:t>
            </a:r>
            <a:r>
              <a:rPr lang="fr-FR" sz="1800" i="1" dirty="0" err="1" smtClean="0"/>
              <a:t>Badaroux</a:t>
            </a:r>
            <a:r>
              <a:rPr lang="fr-FR" sz="1800" i="1" dirty="0" smtClean="0"/>
              <a:t>, vice présidente du Syndicat Mixte des Gorges du Tarn</a:t>
            </a:r>
          </a:p>
          <a:p>
            <a:pPr lvl="0">
              <a:buNone/>
            </a:pPr>
            <a:endParaRPr lang="fr-FR" sz="1800" i="1" dirty="0"/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PNC - diapora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1_PNC - diaporama</Template>
  <TotalTime>25</TotalTime>
  <Words>18</Words>
  <Application>Microsoft Office PowerPoint</Application>
  <PresentationFormat>Personnalisé</PresentationFormat>
  <Paragraphs>22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1_PNC - diaporama</vt:lpstr>
      <vt:lpstr>Considérer nos paysages</vt:lpstr>
      <vt:lpstr>Programme</vt:lpstr>
    </vt:vector>
  </TitlesOfParts>
  <Company>HP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Considérer nos paysages</dc:title>
  <dc:creator>Scherrer</dc:creator>
  <cp:lastModifiedBy>Vambairgue</cp:lastModifiedBy>
  <cp:revision>7</cp:revision>
  <dcterms:created xsi:type="dcterms:W3CDTF">2016-10-27T12:10:33Z</dcterms:created>
  <dcterms:modified xsi:type="dcterms:W3CDTF">2017-12-06T09:20:44Z</dcterms:modified>
</cp:coreProperties>
</file>